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58"/>
    <a:srgbClr val="C2CC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DDEF41-3FBC-42B0-868C-2446088FE219}" v="2" dt="2024-02-01T07:58:42.5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3" autoAdjust="0"/>
    <p:restoredTop sz="94660"/>
  </p:normalViewPr>
  <p:slideViewPr>
    <p:cSldViewPr snapToGrid="0">
      <p:cViewPr varScale="1">
        <p:scale>
          <a:sx n="33" d="100"/>
          <a:sy n="33" d="100"/>
        </p:scale>
        <p:origin x="22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iel Ober" userId="eb20e0c2-76d9-4092-8e62-064ed21d81a6" providerId="ADAL" clId="{0FDDEF41-3FBC-42B0-868C-2446088FE219}"/>
    <pc:docChg chg="undo custSel modSld">
      <pc:chgData name="Michiel Ober" userId="eb20e0c2-76d9-4092-8e62-064ed21d81a6" providerId="ADAL" clId="{0FDDEF41-3FBC-42B0-868C-2446088FE219}" dt="2024-02-01T08:00:09.496" v="109" actId="404"/>
      <pc:docMkLst>
        <pc:docMk/>
      </pc:docMkLst>
      <pc:sldChg chg="addSp delSp modSp mod">
        <pc:chgData name="Michiel Ober" userId="eb20e0c2-76d9-4092-8e62-064ed21d81a6" providerId="ADAL" clId="{0FDDEF41-3FBC-42B0-868C-2446088FE219}" dt="2024-02-01T08:00:09.496" v="109" actId="404"/>
        <pc:sldMkLst>
          <pc:docMk/>
          <pc:sldMk cId="2683272987" sldId="256"/>
        </pc:sldMkLst>
        <pc:spChg chg="add mod">
          <ac:chgData name="Michiel Ober" userId="eb20e0c2-76d9-4092-8e62-064ed21d81a6" providerId="ADAL" clId="{0FDDEF41-3FBC-42B0-868C-2446088FE219}" dt="2024-02-01T07:56:14.617" v="23" actId="14100"/>
          <ac:spMkLst>
            <pc:docMk/>
            <pc:sldMk cId="2683272987" sldId="256"/>
            <ac:spMk id="4" creationId="{B15CF481-008F-0BDD-0E38-4F4657606BBC}"/>
          </ac:spMkLst>
        </pc:spChg>
        <pc:spChg chg="add mod">
          <ac:chgData name="Michiel Ober" userId="eb20e0c2-76d9-4092-8e62-064ed21d81a6" providerId="ADAL" clId="{0FDDEF41-3FBC-42B0-868C-2446088FE219}" dt="2024-02-01T08:00:09.496" v="109" actId="404"/>
          <ac:spMkLst>
            <pc:docMk/>
            <pc:sldMk cId="2683272987" sldId="256"/>
            <ac:spMk id="6" creationId="{77BE7E9F-B158-C7A0-44E7-EB1D4558D503}"/>
          </ac:spMkLst>
        </pc:spChg>
        <pc:spChg chg="mod">
          <ac:chgData name="Michiel Ober" userId="eb20e0c2-76d9-4092-8e62-064ed21d81a6" providerId="ADAL" clId="{0FDDEF41-3FBC-42B0-868C-2446088FE219}" dt="2024-02-01T07:59:09.458" v="100" actId="14100"/>
          <ac:spMkLst>
            <pc:docMk/>
            <pc:sldMk cId="2683272987" sldId="256"/>
            <ac:spMk id="35" creationId="{4C0AEC69-F345-F07B-65F7-2BC2893B5154}"/>
          </ac:spMkLst>
        </pc:spChg>
        <pc:spChg chg="mod ord">
          <ac:chgData name="Michiel Ober" userId="eb20e0c2-76d9-4092-8e62-064ed21d81a6" providerId="ADAL" clId="{0FDDEF41-3FBC-42B0-868C-2446088FE219}" dt="2024-02-01T07:57:52.746" v="81" actId="255"/>
          <ac:spMkLst>
            <pc:docMk/>
            <pc:sldMk cId="2683272987" sldId="256"/>
            <ac:spMk id="36" creationId="{F20B41C1-C8F1-9B84-2466-66A2052C918A}"/>
          </ac:spMkLst>
        </pc:spChg>
        <pc:picChg chg="add mod">
          <ac:chgData name="Michiel Ober" userId="eb20e0c2-76d9-4092-8e62-064ed21d81a6" providerId="ADAL" clId="{0FDDEF41-3FBC-42B0-868C-2446088FE219}" dt="2024-02-01T07:57:45.376" v="80" actId="14100"/>
          <ac:picMkLst>
            <pc:docMk/>
            <pc:sldMk cId="2683272987" sldId="256"/>
            <ac:picMk id="3" creationId="{F116FF8C-2AA6-36A3-A356-A2223EDC50BD}"/>
          </ac:picMkLst>
        </pc:picChg>
        <pc:picChg chg="del mod">
          <ac:chgData name="Michiel Ober" userId="eb20e0c2-76d9-4092-8e62-064ed21d81a6" providerId="ADAL" clId="{0FDDEF41-3FBC-42B0-868C-2446088FE219}" dt="2024-02-01T07:58:16.186" v="84" actId="478"/>
          <ac:picMkLst>
            <pc:docMk/>
            <pc:sldMk cId="2683272987" sldId="256"/>
            <ac:picMk id="41" creationId="{8FA24D5A-27E1-2285-49E5-7977701F135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A607-76F0-4053-8D8F-72574BC52D9F}" type="datetimeFigureOut">
              <a:rPr lang="nl-NL" smtClean="0"/>
              <a:t>1-2-2024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8991-7615-43CE-89F7-3DDDD62E47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861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A607-76F0-4053-8D8F-72574BC52D9F}" type="datetimeFigureOut">
              <a:rPr lang="nl-NL" smtClean="0"/>
              <a:t>1-2-2024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8991-7615-43CE-89F7-3DDDD62E47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858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A607-76F0-4053-8D8F-72574BC52D9F}" type="datetimeFigureOut">
              <a:rPr lang="nl-NL" smtClean="0"/>
              <a:t>1-2-2024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8991-7615-43CE-89F7-3DDDD62E47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234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A607-76F0-4053-8D8F-72574BC52D9F}" type="datetimeFigureOut">
              <a:rPr lang="nl-NL" smtClean="0"/>
              <a:t>1-2-2024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8991-7615-43CE-89F7-3DDDD62E47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603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A607-76F0-4053-8D8F-72574BC52D9F}" type="datetimeFigureOut">
              <a:rPr lang="nl-NL" smtClean="0"/>
              <a:t>1-2-2024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8991-7615-43CE-89F7-3DDDD62E47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7452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A607-76F0-4053-8D8F-72574BC52D9F}" type="datetimeFigureOut">
              <a:rPr lang="nl-NL" smtClean="0"/>
              <a:t>1-2-2024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8991-7615-43CE-89F7-3DDDD62E47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961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A607-76F0-4053-8D8F-72574BC52D9F}" type="datetimeFigureOut">
              <a:rPr lang="nl-NL" smtClean="0"/>
              <a:t>1-2-2024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8991-7615-43CE-89F7-3DDDD62E47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9591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A607-76F0-4053-8D8F-72574BC52D9F}" type="datetimeFigureOut">
              <a:rPr lang="nl-NL" smtClean="0"/>
              <a:t>1-2-2024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8991-7615-43CE-89F7-3DDDD62E47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3780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A607-76F0-4053-8D8F-72574BC52D9F}" type="datetimeFigureOut">
              <a:rPr lang="nl-NL" smtClean="0"/>
              <a:t>1-2-2024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8991-7615-43CE-89F7-3DDDD62E47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8499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A607-76F0-4053-8D8F-72574BC52D9F}" type="datetimeFigureOut">
              <a:rPr lang="nl-NL" smtClean="0"/>
              <a:t>1-2-2024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8991-7615-43CE-89F7-3DDDD62E47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205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A607-76F0-4053-8D8F-72574BC52D9F}" type="datetimeFigureOut">
              <a:rPr lang="nl-NL" smtClean="0"/>
              <a:t>1-2-2024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8991-7615-43CE-89F7-3DDDD62E47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2839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4A607-76F0-4053-8D8F-72574BC52D9F}" type="datetimeFigureOut">
              <a:rPr lang="nl-NL" smtClean="0"/>
              <a:t>1-2-2024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38991-7615-43CE-89F7-3DDDD62E47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1127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patroon, Kleurrijkheid, kunst, Creatieve kunsten&#10;&#10;Automatisch gegenereerde beschrijving">
            <a:extLst>
              <a:ext uri="{FF2B5EF4-FFF2-40B4-BE49-F238E27FC236}">
                <a16:creationId xmlns:a16="http://schemas.microsoft.com/office/drawing/2014/main" id="{C112E251-C38B-7C63-5C00-6D660D6F79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34" t="16484" r="7015" b="19136"/>
          <a:stretch/>
        </p:blipFill>
        <p:spPr>
          <a:xfrm rot="5400000">
            <a:off x="2024730" y="2821953"/>
            <a:ext cx="11008420" cy="15454125"/>
          </a:xfrm>
          <a:prstGeom prst="rect">
            <a:avLst/>
          </a:prstGeom>
        </p:spPr>
      </p:pic>
      <p:pic>
        <p:nvPicPr>
          <p:cNvPr id="7" name="Afbeelding 6" descr="Afbeelding met tennis, racket&#10;&#10;Automatisch gegenereerde beschrijving">
            <a:extLst>
              <a:ext uri="{FF2B5EF4-FFF2-40B4-BE49-F238E27FC236}">
                <a16:creationId xmlns:a16="http://schemas.microsoft.com/office/drawing/2014/main" id="{0619E78F-39C4-0213-C80E-F358FDBDE0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22" y="16277096"/>
            <a:ext cx="4290432" cy="4069433"/>
          </a:xfrm>
          <a:prstGeom prst="rect">
            <a:avLst/>
          </a:prstGeom>
        </p:spPr>
      </p:pic>
      <p:pic>
        <p:nvPicPr>
          <p:cNvPr id="9" name="Afbeelding 8" descr="Afbeelding met Lettertype, tekst, symbool, logo&#10;&#10;Automatisch gegenereerde beschrijving">
            <a:extLst>
              <a:ext uri="{FF2B5EF4-FFF2-40B4-BE49-F238E27FC236}">
                <a16:creationId xmlns:a16="http://schemas.microsoft.com/office/drawing/2014/main" id="{54FCD8D0-ED3A-5E0F-5BB4-BAB791957A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468310"/>
            <a:ext cx="4148733" cy="4206240"/>
          </a:xfrm>
          <a:prstGeom prst="rect">
            <a:avLst/>
          </a:prstGeom>
        </p:spPr>
      </p:pic>
      <p:sp>
        <p:nvSpPr>
          <p:cNvPr id="31" name="Rechthoek: afgeronde hoeken 30">
            <a:extLst>
              <a:ext uri="{FF2B5EF4-FFF2-40B4-BE49-F238E27FC236}">
                <a16:creationId xmlns:a16="http://schemas.microsoft.com/office/drawing/2014/main" id="{B063F888-DCE1-F14E-AEDA-42B2976940FF}"/>
              </a:ext>
            </a:extLst>
          </p:cNvPr>
          <p:cNvSpPr/>
          <p:nvPr/>
        </p:nvSpPr>
        <p:spPr>
          <a:xfrm>
            <a:off x="6744329" y="17754454"/>
            <a:ext cx="7756240" cy="1152000"/>
          </a:xfrm>
          <a:prstGeom prst="roundRect">
            <a:avLst/>
          </a:prstGeom>
          <a:solidFill>
            <a:srgbClr val="48C1E7"/>
          </a:solidFill>
          <a:ln>
            <a:solidFill>
              <a:srgbClr val="48C1E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6000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B49F126F-20F0-424B-BE2B-4CBFD6E3ED68}"/>
              </a:ext>
            </a:extLst>
          </p:cNvPr>
          <p:cNvSpPr txBox="1"/>
          <p:nvPr/>
        </p:nvSpPr>
        <p:spPr>
          <a:xfrm>
            <a:off x="8537921" y="17914956"/>
            <a:ext cx="556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4800" dirty="0">
                <a:solidFill>
                  <a:schemeClr val="bg1"/>
                </a:solidFill>
              </a:rPr>
              <a:t>3,4,5,6,7,8,9</a:t>
            </a:r>
          </a:p>
        </p:txBody>
      </p:sp>
      <p:sp>
        <p:nvSpPr>
          <p:cNvPr id="28" name="Rechthoek: afgeronde hoeken 27">
            <a:extLst>
              <a:ext uri="{FF2B5EF4-FFF2-40B4-BE49-F238E27FC236}">
                <a16:creationId xmlns:a16="http://schemas.microsoft.com/office/drawing/2014/main" id="{52FEA51F-B183-0B3D-4196-26B1ADBA9DB7}"/>
              </a:ext>
            </a:extLst>
          </p:cNvPr>
          <p:cNvSpPr/>
          <p:nvPr/>
        </p:nvSpPr>
        <p:spPr>
          <a:xfrm>
            <a:off x="6744329" y="19114940"/>
            <a:ext cx="7756240" cy="1152000"/>
          </a:xfrm>
          <a:prstGeom prst="roundRect">
            <a:avLst/>
          </a:prstGeom>
          <a:solidFill>
            <a:srgbClr val="48C1E7"/>
          </a:solidFill>
          <a:ln>
            <a:solidFill>
              <a:srgbClr val="48C1E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6000"/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D0717633-0FFF-5428-65B1-A271C46D62B6}"/>
              </a:ext>
            </a:extLst>
          </p:cNvPr>
          <p:cNvSpPr txBox="1"/>
          <p:nvPr/>
        </p:nvSpPr>
        <p:spPr>
          <a:xfrm>
            <a:off x="8329267" y="19275442"/>
            <a:ext cx="5291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4800" dirty="0">
                <a:solidFill>
                  <a:schemeClr val="bg1"/>
                </a:solidFill>
              </a:rPr>
              <a:t> 6,7,8</a:t>
            </a:r>
          </a:p>
        </p:txBody>
      </p:sp>
      <p:sp>
        <p:nvSpPr>
          <p:cNvPr id="30" name="Rechthoek: afgeronde hoeken 29">
            <a:extLst>
              <a:ext uri="{FF2B5EF4-FFF2-40B4-BE49-F238E27FC236}">
                <a16:creationId xmlns:a16="http://schemas.microsoft.com/office/drawing/2014/main" id="{6969D1B6-C95D-CA9B-E415-4371BF6AE7C5}"/>
              </a:ext>
            </a:extLst>
          </p:cNvPr>
          <p:cNvSpPr/>
          <p:nvPr/>
        </p:nvSpPr>
        <p:spPr>
          <a:xfrm>
            <a:off x="6774809" y="19145420"/>
            <a:ext cx="2374883" cy="111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4800" dirty="0">
                <a:solidFill>
                  <a:srgbClr val="48C1E7"/>
                </a:solidFill>
              </a:rPr>
              <a:t>    30+</a:t>
            </a:r>
          </a:p>
        </p:txBody>
      </p:sp>
      <p:sp>
        <p:nvSpPr>
          <p:cNvPr id="26" name="Rechthoek: afgeronde hoeken 25">
            <a:extLst>
              <a:ext uri="{FF2B5EF4-FFF2-40B4-BE49-F238E27FC236}">
                <a16:creationId xmlns:a16="http://schemas.microsoft.com/office/drawing/2014/main" id="{C091702C-1973-F754-7E93-AD21342EE882}"/>
              </a:ext>
            </a:extLst>
          </p:cNvPr>
          <p:cNvSpPr/>
          <p:nvPr/>
        </p:nvSpPr>
        <p:spPr>
          <a:xfrm>
            <a:off x="6744329" y="16399056"/>
            <a:ext cx="7756240" cy="1152000"/>
          </a:xfrm>
          <a:prstGeom prst="roundRect">
            <a:avLst/>
          </a:prstGeom>
          <a:solidFill>
            <a:srgbClr val="48C1E7"/>
          </a:solidFill>
          <a:ln>
            <a:solidFill>
              <a:srgbClr val="48C1E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6000"/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214F05C1-5171-F9B3-04B0-02E760157EFD}"/>
              </a:ext>
            </a:extLst>
          </p:cNvPr>
          <p:cNvSpPr txBox="1"/>
          <p:nvPr/>
        </p:nvSpPr>
        <p:spPr>
          <a:xfrm>
            <a:off x="6744329" y="16467225"/>
            <a:ext cx="77562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dirty="0">
                <a:solidFill>
                  <a:schemeClr val="bg1"/>
                </a:solidFill>
              </a:rPr>
              <a:t>HE, DE, HD, DD, GD</a:t>
            </a:r>
          </a:p>
        </p:txBody>
      </p:sp>
      <p:sp>
        <p:nvSpPr>
          <p:cNvPr id="34" name="Rechthoek: afgeronde hoeken 33">
            <a:extLst>
              <a:ext uri="{FF2B5EF4-FFF2-40B4-BE49-F238E27FC236}">
                <a16:creationId xmlns:a16="http://schemas.microsoft.com/office/drawing/2014/main" id="{EE5A4B33-88DA-2A68-AB6E-35769BDA9273}"/>
              </a:ext>
            </a:extLst>
          </p:cNvPr>
          <p:cNvSpPr/>
          <p:nvPr/>
        </p:nvSpPr>
        <p:spPr>
          <a:xfrm>
            <a:off x="6774809" y="17784934"/>
            <a:ext cx="2374883" cy="111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4800" dirty="0">
                <a:solidFill>
                  <a:srgbClr val="48C1E7"/>
                </a:solidFill>
              </a:rPr>
              <a:t>    17+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4C0AEC69-F345-F07B-65F7-2BC2893B5154}"/>
              </a:ext>
            </a:extLst>
          </p:cNvPr>
          <p:cNvSpPr txBox="1"/>
          <p:nvPr/>
        </p:nvSpPr>
        <p:spPr>
          <a:xfrm>
            <a:off x="5729598" y="1181389"/>
            <a:ext cx="4914341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8800" b="1" dirty="0">
                <a:solidFill>
                  <a:srgbClr val="0039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r>
              <a:rPr lang="nl-NL" sz="8000" dirty="0">
                <a:solidFill>
                  <a:srgbClr val="0039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t/m</a:t>
            </a:r>
            <a:r>
              <a:rPr lang="nl-NL" sz="8800" b="1" dirty="0">
                <a:solidFill>
                  <a:srgbClr val="0039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nl-NL" sz="8800" b="1" dirty="0">
                <a:solidFill>
                  <a:srgbClr val="0039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maart 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3FA9C7E8-A9DE-1B7C-0BCA-E3E6DA740B0A}"/>
              </a:ext>
            </a:extLst>
          </p:cNvPr>
          <p:cNvSpPr txBox="1"/>
          <p:nvPr/>
        </p:nvSpPr>
        <p:spPr>
          <a:xfrm>
            <a:off x="1" y="20711527"/>
            <a:ext cx="1495504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Dit toernooi is goedgekeurd door de KNLTB                                 Wedstrijdleiding: Geraldine Liem       Toernooicoach: Yvonne van </a:t>
            </a:r>
            <a:r>
              <a:rPr lang="nl-NL" sz="2000" dirty="0" err="1"/>
              <a:t>Eijndhoven</a:t>
            </a:r>
            <a:endParaRPr lang="nl-NL" sz="2000" dirty="0"/>
          </a:p>
        </p:txBody>
      </p:sp>
      <p:sp>
        <p:nvSpPr>
          <p:cNvPr id="38" name="Rechthoek 37">
            <a:extLst>
              <a:ext uri="{FF2B5EF4-FFF2-40B4-BE49-F238E27FC236}">
                <a16:creationId xmlns:a16="http://schemas.microsoft.com/office/drawing/2014/main" id="{299466D3-A932-C692-D501-E69C1338111F}"/>
              </a:ext>
            </a:extLst>
          </p:cNvPr>
          <p:cNvSpPr/>
          <p:nvPr/>
        </p:nvSpPr>
        <p:spPr>
          <a:xfrm rot="20219126">
            <a:off x="425257" y="8249811"/>
            <a:ext cx="13153217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115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Kom uit je winterdip,</a:t>
            </a:r>
          </a:p>
        </p:txBody>
      </p:sp>
      <p:sp>
        <p:nvSpPr>
          <p:cNvPr id="39" name="Rechthoek 38">
            <a:extLst>
              <a:ext uri="{FF2B5EF4-FFF2-40B4-BE49-F238E27FC236}">
                <a16:creationId xmlns:a16="http://schemas.microsoft.com/office/drawing/2014/main" id="{6FF853D9-BEE1-65F0-2272-B0A2209405CA}"/>
              </a:ext>
            </a:extLst>
          </p:cNvPr>
          <p:cNvSpPr/>
          <p:nvPr/>
        </p:nvSpPr>
        <p:spPr>
          <a:xfrm rot="20219126">
            <a:off x="2496389" y="10042861"/>
            <a:ext cx="1145422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115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we gaan weer los!</a:t>
            </a:r>
          </a:p>
        </p:txBody>
      </p:sp>
      <p:pic>
        <p:nvPicPr>
          <p:cNvPr id="3" name="Afbeelding 2" descr="Afbeelding met tekst, patroon, plein, schermopname&#10;&#10;Automatisch gegenereerde beschrijving">
            <a:extLst>
              <a:ext uri="{FF2B5EF4-FFF2-40B4-BE49-F238E27FC236}">
                <a16:creationId xmlns:a16="http://schemas.microsoft.com/office/drawing/2014/main" id="{F116FF8C-2AA6-36A3-A356-A2223EDC50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092" y="122654"/>
            <a:ext cx="4148733" cy="4843561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B15CF481-008F-0BDD-0E38-4F4657606BBC}"/>
              </a:ext>
            </a:extLst>
          </p:cNvPr>
          <p:cNvSpPr/>
          <p:nvPr/>
        </p:nvSpPr>
        <p:spPr>
          <a:xfrm>
            <a:off x="11379915" y="4234340"/>
            <a:ext cx="3430959" cy="5764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F20B41C1-C8F1-9B84-2466-66A2052C918A}"/>
              </a:ext>
            </a:extLst>
          </p:cNvPr>
          <p:cNvSpPr txBox="1"/>
          <p:nvPr/>
        </p:nvSpPr>
        <p:spPr>
          <a:xfrm>
            <a:off x="11000201" y="4212132"/>
            <a:ext cx="4032624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Schrijf je direct in</a:t>
            </a:r>
            <a:endParaRPr lang="nl-NL" sz="3800" dirty="0">
              <a:solidFill>
                <a:schemeClr val="bg1"/>
              </a:solidFill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77BE7E9F-B158-C7A0-44E7-EB1D4558D503}"/>
              </a:ext>
            </a:extLst>
          </p:cNvPr>
          <p:cNvSpPr txBox="1"/>
          <p:nvPr/>
        </p:nvSpPr>
        <p:spPr>
          <a:xfrm>
            <a:off x="5779893" y="4512818"/>
            <a:ext cx="49143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dirty="0">
                <a:solidFill>
                  <a:srgbClr val="0039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Inschrijven t/m 10 maart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68327298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57</TotalTime>
  <Words>60</Words>
  <Application>Microsoft Office PowerPoint</Application>
  <PresentationFormat>Aangepast</PresentationFormat>
  <Paragraphs>12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Michiel Ober</dc:creator>
  <cp:lastModifiedBy>Michiel Ober</cp:lastModifiedBy>
  <cp:revision>2</cp:revision>
  <dcterms:created xsi:type="dcterms:W3CDTF">2024-01-15T19:10:11Z</dcterms:created>
  <dcterms:modified xsi:type="dcterms:W3CDTF">2024-02-01T08:00:13Z</dcterms:modified>
</cp:coreProperties>
</file>